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8" r:id="rId4"/>
    <p:sldId id="259" r:id="rId5"/>
    <p:sldId id="256" r:id="rId6"/>
    <p:sldId id="261" r:id="rId7"/>
    <p:sldId id="281" r:id="rId8"/>
    <p:sldId id="282" r:id="rId9"/>
    <p:sldId id="286" r:id="rId10"/>
    <p:sldId id="283" r:id="rId11"/>
    <p:sldId id="284" r:id="rId12"/>
    <p:sldId id="285" r:id="rId13"/>
    <p:sldId id="287" r:id="rId14"/>
    <p:sldId id="288" r:id="rId15"/>
    <p:sldId id="289" r:id="rId16"/>
    <p:sldId id="290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480E"/>
    <a:srgbClr val="10C6A8"/>
    <a:srgbClr val="FF33CC"/>
    <a:srgbClr val="B9D9A3"/>
    <a:srgbClr val="97C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12/2/2015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58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12/2/2015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917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12/2/2015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566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12/2/2015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959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12/2/2015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558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12/2/2015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134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12/2/2015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234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12/2/2015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048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12/2/2015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74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12/2/2015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774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12/2/2015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181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D9FFC9-A81C-4F63-BECA-0D46A8AE07A8}" type="datetimeFigureOut">
              <a:rPr lang="en-US" smtClean="0"/>
              <a:t>12/2/2015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235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microsoft.com/office/2007/relationships/hdphoto" Target="../media/hdphoto4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3.wdp"/><Relationship Id="rId4" Type="http://schemas.openxmlformats.org/officeDocument/2006/relationships/image" Target="../media/image3.png"/><Relationship Id="rId9" Type="http://schemas.microsoft.com/office/2007/relationships/hdphoto" Target="../media/hdphoto5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microsoft.com/office/2007/relationships/hdphoto" Target="../media/hdphoto3.wdp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microsoft.com/office/2007/relationships/hdphoto" Target="../media/hdphoto4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3.wdp"/><Relationship Id="rId4" Type="http://schemas.openxmlformats.org/officeDocument/2006/relationships/image" Target="../media/image3.png"/><Relationship Id="rId9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24613" y="2908604"/>
            <a:ext cx="1408097" cy="140809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550501"/>
            <a:ext cx="121919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atin typeface="Brady Bunch Remastered" panose="020B0600020202020204" pitchFamily="34" charset="0"/>
              </a:rPr>
              <a:t>La bombe !</a:t>
            </a:r>
            <a:endParaRPr lang="fr-FR" sz="8000" dirty="0">
              <a:latin typeface="Brady Bunch Remastered" panose="020B0600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37269" y="2908604"/>
            <a:ext cx="1408097" cy="140809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49925" y="2908604"/>
            <a:ext cx="1408097" cy="140809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62581" y="2908604"/>
            <a:ext cx="1408097" cy="140809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75237" y="2908604"/>
            <a:ext cx="1408097" cy="140809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87893" y="2908604"/>
            <a:ext cx="1408097" cy="140809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1957" y="2908604"/>
            <a:ext cx="1408097" cy="140809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700551" y="2908604"/>
            <a:ext cx="1408097" cy="1408097"/>
          </a:xfrm>
          <a:prstGeom prst="rect">
            <a:avLst/>
          </a:prstGeom>
        </p:spPr>
      </p:pic>
      <p:pic>
        <p:nvPicPr>
          <p:cNvPr id="1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428" y="3327155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585" y="3327154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2239" y="3327153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893" y="3327152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7547" y="3327151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0201" y="3327150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2855" y="3327149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0287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Les étudiants ________________ (réussir) leur examen parce qu’ils ________________ (étudier).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56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Quand mon petit ami ______________ (arriver) à la fête, je/j’ _______________ (déjà partir)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794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Quand Madame Berndt _________________ (arriver) à l’école, Kenny ______________ (dormir) encore.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889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Ma grand-mère ________________ (rien avoir) dans le frigo parce qu’elle ______________ (perdre) tout son argent au casino.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777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Quand je/j’ _______________ (revenir) au village de mon enfance, tout ________________ (changer)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436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Je/j’ _______________ (aller) visiter la maison de mon enfance, mais elle _____________ (ne plus être) de la même couleur et les arbres ______________ (devenir) énormes.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036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Je/j’ _______________ (parler) avec Madame Berndt quand soudain, Kenny ______________ (entrer) dans la salle de classe.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953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0"/>
            <a:ext cx="121919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Choisissez le nom de votre équipe </a:t>
            </a:r>
            <a:br>
              <a:rPr lang="fr-FR" sz="4800" dirty="0" smtClean="0">
                <a:latin typeface="Brady Bunch Remastered" panose="020B0600020202020204" pitchFamily="34" charset="0"/>
              </a:rPr>
            </a:br>
            <a:r>
              <a:rPr lang="fr-FR" sz="4800" dirty="0" smtClean="0">
                <a:latin typeface="Brady Bunch Remastered" panose="020B0600020202020204" pitchFamily="34" charset="0"/>
              </a:rPr>
              <a:t>(Un animal + une couleur)</a:t>
            </a:r>
            <a:endParaRPr lang="fr-FR" sz="4800" dirty="0">
              <a:latin typeface="Brady Bunch Remastered" panose="020B0600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2354490"/>
            <a:ext cx="7448549" cy="5471517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crocodiles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girafes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chats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chiens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dauphins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oiseaux</a:t>
            </a: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requins</a:t>
            </a:r>
            <a:br>
              <a:rPr lang="fr-FR" sz="4800" dirty="0" smtClean="0">
                <a:latin typeface="Brady Bunch Remastered" panose="020B0600020202020204" pitchFamily="34" charset="0"/>
              </a:rPr>
            </a:br>
            <a:r>
              <a:rPr lang="fr-FR" sz="4800" dirty="0" smtClean="0">
                <a:latin typeface="Brady Bunch Remastered" panose="020B0600020202020204" pitchFamily="34" charset="0"/>
              </a:rPr>
              <a:t>Les tortues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ours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poissons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Lions</a:t>
            </a:r>
          </a:p>
          <a:p>
            <a:pPr algn="ctr"/>
            <a:endParaRPr lang="fr-FR" sz="4800" dirty="0" smtClean="0">
              <a:latin typeface="Brady Bunch Remastered" panose="020B0600020202020204" pitchFamily="34" charset="0"/>
            </a:endParaRP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285704" y="2333685"/>
            <a:ext cx="4906296" cy="4524315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ctr"/>
            <a:r>
              <a:rPr lang="fr-FR" sz="4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Bleu</a:t>
            </a:r>
          </a:p>
          <a:p>
            <a:pPr algn="ctr"/>
            <a:r>
              <a:rPr lang="fr-FR" sz="4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Violet</a:t>
            </a:r>
          </a:p>
          <a:p>
            <a:pPr algn="ctr"/>
            <a:r>
              <a:rPr lang="fr-FR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Rouge</a:t>
            </a:r>
          </a:p>
          <a:p>
            <a:pPr algn="ctr"/>
            <a:r>
              <a:rPr lang="fr-FR" sz="4800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Rose</a:t>
            </a:r>
          </a:p>
          <a:p>
            <a:pPr algn="ctr"/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Noir</a:t>
            </a:r>
          </a:p>
          <a:p>
            <a:pPr algn="ctr"/>
            <a:endParaRPr lang="fr-FR" sz="4800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ady Bunch Remastered" panose="020B0600020202020204" pitchFamily="34" charset="0"/>
            </a:endParaRPr>
          </a:p>
          <a:p>
            <a:pPr algn="ctr"/>
            <a:r>
              <a:rPr lang="fr-FR" sz="4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Vert</a:t>
            </a:r>
          </a:p>
          <a:p>
            <a:pPr algn="ctr"/>
            <a:r>
              <a:rPr lang="fr-FR" sz="4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Orange</a:t>
            </a:r>
          </a:p>
          <a:p>
            <a:pPr algn="ctr"/>
            <a:r>
              <a:rPr lang="fr-FR" sz="4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Jaune</a:t>
            </a:r>
          </a:p>
          <a:p>
            <a:pPr algn="ctr"/>
            <a:r>
              <a:rPr lang="fr-FR" sz="4800" dirty="0" smtClean="0">
                <a:solidFill>
                  <a:srgbClr val="10C6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Turquoise</a:t>
            </a:r>
          </a:p>
          <a:p>
            <a:pPr algn="ctr"/>
            <a:r>
              <a:rPr lang="fr-FR" sz="48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Gris</a:t>
            </a:r>
          </a:p>
          <a:p>
            <a:pPr algn="ctr"/>
            <a:r>
              <a:rPr lang="fr-FR" sz="4800" dirty="0" smtClean="0">
                <a:solidFill>
                  <a:srgbClr val="9E48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Marron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625537" y="1548855"/>
            <a:ext cx="62266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u="sng" dirty="0" smtClean="0">
                <a:latin typeface="Brady Bunch Remastered" panose="020B0600020202020204" pitchFamily="34" charset="0"/>
              </a:rPr>
              <a:t>Les couleurs</a:t>
            </a:r>
            <a:endParaRPr lang="fr-FR" sz="4800" dirty="0" smtClean="0">
              <a:latin typeface="Brady Bunch Remastered" panose="020B0600020202020204" pitchFamily="34" charset="0"/>
            </a:endParaRP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8906" y="1569660"/>
            <a:ext cx="62266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u="sng" dirty="0" smtClean="0">
                <a:latin typeface="Brady Bunch Remastered" panose="020B0600020202020204" pitchFamily="34" charset="0"/>
              </a:rPr>
              <a:t>Les animaux</a:t>
            </a: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233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410858"/>
              </p:ext>
            </p:extLst>
          </p:nvPr>
        </p:nvGraphicFramePr>
        <p:xfrm>
          <a:off x="0" y="2"/>
          <a:ext cx="12192000" cy="685800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</a:tblGrid>
              <a:tr h="857250"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A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B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C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D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E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F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G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H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I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1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2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3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4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5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6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7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939228"/>
            <a:ext cx="721270" cy="7212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1816987"/>
            <a:ext cx="721270" cy="7212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1816987"/>
            <a:ext cx="721270" cy="7212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3529216"/>
            <a:ext cx="721270" cy="7212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5212414"/>
            <a:ext cx="721270" cy="72127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02799" y="6106590"/>
            <a:ext cx="721270" cy="72127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4504471"/>
            <a:ext cx="721270" cy="72127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1816987"/>
            <a:ext cx="721270" cy="72127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2666153"/>
            <a:ext cx="721270" cy="72127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5212414"/>
            <a:ext cx="721270" cy="72127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6106590"/>
            <a:ext cx="721270" cy="72127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3529216"/>
            <a:ext cx="721270" cy="72127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3529216"/>
            <a:ext cx="721270" cy="72127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939228"/>
            <a:ext cx="721270" cy="72127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924714"/>
            <a:ext cx="721270" cy="72127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5212414"/>
            <a:ext cx="721270" cy="72127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6106590"/>
            <a:ext cx="721270" cy="72127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6106590"/>
            <a:ext cx="721270" cy="72127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2680667"/>
            <a:ext cx="721270" cy="72127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939228"/>
            <a:ext cx="721270" cy="72127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2680667"/>
            <a:ext cx="721270" cy="72127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1846226"/>
            <a:ext cx="663539" cy="66279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2709906"/>
            <a:ext cx="663539" cy="66279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6400431" y="3529216"/>
            <a:ext cx="663539" cy="66279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3529216"/>
            <a:ext cx="663539" cy="66279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6121315"/>
            <a:ext cx="663539" cy="66279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6135829"/>
            <a:ext cx="663539" cy="66279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5241653"/>
            <a:ext cx="663539" cy="662793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968467"/>
            <a:ext cx="663539" cy="66279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1846226"/>
            <a:ext cx="663539" cy="66279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968467"/>
            <a:ext cx="663539" cy="662793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8822116" y="4373353"/>
            <a:ext cx="663539" cy="66279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4373353"/>
            <a:ext cx="663539" cy="66279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2709906"/>
            <a:ext cx="663539" cy="662793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5241653"/>
            <a:ext cx="663539" cy="662793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3529216"/>
            <a:ext cx="663539" cy="662793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2709906"/>
            <a:ext cx="663539" cy="66279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1831712"/>
            <a:ext cx="663539" cy="66279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4358839"/>
            <a:ext cx="663539" cy="66279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5241653"/>
            <a:ext cx="663539" cy="66279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6135829"/>
            <a:ext cx="663539" cy="66279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968467"/>
            <a:ext cx="663539" cy="662793"/>
          </a:xfrm>
          <a:prstGeom prst="rect">
            <a:avLst/>
          </a:prstGeom>
        </p:spPr>
      </p:pic>
      <p:pic>
        <p:nvPicPr>
          <p:cNvPr id="102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5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520014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371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Rectangle 47"/>
          <p:cNvSpPr/>
          <p:nvPr/>
        </p:nvSpPr>
        <p:spPr>
          <a:xfrm>
            <a:off x="614744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2506751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37231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4918028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74012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985937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/>
          <p:cNvSpPr/>
          <p:nvPr/>
        </p:nvSpPr>
        <p:spPr>
          <a:xfrm>
            <a:off x="861355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1053935" y="9222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/>
          <p:cNvSpPr/>
          <p:nvPr/>
        </p:nvSpPr>
        <p:spPr>
          <a:xfrm>
            <a:off x="37231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4918028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/>
          <p:cNvSpPr/>
          <p:nvPr/>
        </p:nvSpPr>
        <p:spPr>
          <a:xfrm>
            <a:off x="6119950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74012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8613554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/>
          <p:cNvSpPr/>
          <p:nvPr/>
        </p:nvSpPr>
        <p:spPr>
          <a:xfrm>
            <a:off x="985937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>
            <a:off x="11053935" y="2663706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/>
          <p:cNvSpPr/>
          <p:nvPr/>
        </p:nvSpPr>
        <p:spPr>
          <a:xfrm>
            <a:off x="37231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4986467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/>
          <p:cNvSpPr/>
          <p:nvPr/>
        </p:nvSpPr>
        <p:spPr>
          <a:xfrm>
            <a:off x="6191869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/>
          <p:cNvSpPr/>
          <p:nvPr/>
        </p:nvSpPr>
        <p:spPr>
          <a:xfrm>
            <a:off x="74012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/>
          <p:cNvSpPr/>
          <p:nvPr/>
        </p:nvSpPr>
        <p:spPr>
          <a:xfrm>
            <a:off x="8613554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/>
          <p:cNvSpPr/>
          <p:nvPr/>
        </p:nvSpPr>
        <p:spPr>
          <a:xfrm>
            <a:off x="985937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11053935" y="6089629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/>
        </p:nvSpPr>
        <p:spPr>
          <a:xfrm>
            <a:off x="37231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/>
          <p:cNvSpPr/>
          <p:nvPr/>
        </p:nvSpPr>
        <p:spPr>
          <a:xfrm>
            <a:off x="5021676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/>
          <p:cNvSpPr/>
          <p:nvPr/>
        </p:nvSpPr>
        <p:spPr>
          <a:xfrm>
            <a:off x="6191869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74012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8613554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 102"/>
          <p:cNvSpPr/>
          <p:nvPr/>
        </p:nvSpPr>
        <p:spPr>
          <a:xfrm>
            <a:off x="985937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ectangle 103"/>
          <p:cNvSpPr/>
          <p:nvPr/>
        </p:nvSpPr>
        <p:spPr>
          <a:xfrm>
            <a:off x="11053935" y="432715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/>
          <p:cNvSpPr/>
          <p:nvPr/>
        </p:nvSpPr>
        <p:spPr>
          <a:xfrm>
            <a:off x="37231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ectangle 107"/>
          <p:cNvSpPr/>
          <p:nvPr/>
        </p:nvSpPr>
        <p:spPr>
          <a:xfrm>
            <a:off x="4918028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/>
          <p:cNvSpPr/>
          <p:nvPr/>
        </p:nvSpPr>
        <p:spPr>
          <a:xfrm>
            <a:off x="6191869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/>
          <p:cNvSpPr/>
          <p:nvPr/>
        </p:nvSpPr>
        <p:spPr>
          <a:xfrm>
            <a:off x="74012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/>
          <p:cNvSpPr/>
          <p:nvPr/>
        </p:nvSpPr>
        <p:spPr>
          <a:xfrm>
            <a:off x="8613554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Rectangle 111"/>
          <p:cNvSpPr/>
          <p:nvPr/>
        </p:nvSpPr>
        <p:spPr>
          <a:xfrm>
            <a:off x="985937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11053935" y="180002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Rectangle 131"/>
          <p:cNvSpPr/>
          <p:nvPr/>
        </p:nvSpPr>
        <p:spPr>
          <a:xfrm>
            <a:off x="1284512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Rectangle 132"/>
          <p:cNvSpPr/>
          <p:nvPr/>
        </p:nvSpPr>
        <p:spPr>
          <a:xfrm>
            <a:off x="1284512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Rectangle 133"/>
          <p:cNvSpPr/>
          <p:nvPr/>
        </p:nvSpPr>
        <p:spPr>
          <a:xfrm>
            <a:off x="1284512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ectangle 134"/>
          <p:cNvSpPr/>
          <p:nvPr/>
        </p:nvSpPr>
        <p:spPr>
          <a:xfrm>
            <a:off x="2506751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Rectangle 135"/>
          <p:cNvSpPr/>
          <p:nvPr/>
        </p:nvSpPr>
        <p:spPr>
          <a:xfrm>
            <a:off x="2506751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Rectangle 136"/>
          <p:cNvSpPr/>
          <p:nvPr/>
        </p:nvSpPr>
        <p:spPr>
          <a:xfrm>
            <a:off x="2506751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Rectangle 137"/>
          <p:cNvSpPr/>
          <p:nvPr/>
        </p:nvSpPr>
        <p:spPr>
          <a:xfrm>
            <a:off x="1284512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ectangle 138"/>
          <p:cNvSpPr/>
          <p:nvPr/>
        </p:nvSpPr>
        <p:spPr>
          <a:xfrm>
            <a:off x="2506751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/>
          <p:cNvSpPr/>
          <p:nvPr/>
        </p:nvSpPr>
        <p:spPr>
          <a:xfrm>
            <a:off x="1284512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Rectangle 140"/>
          <p:cNvSpPr/>
          <p:nvPr/>
        </p:nvSpPr>
        <p:spPr>
          <a:xfrm>
            <a:off x="1284512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ectangle 141"/>
          <p:cNvSpPr/>
          <p:nvPr/>
        </p:nvSpPr>
        <p:spPr>
          <a:xfrm>
            <a:off x="1284512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Rectangle 142"/>
          <p:cNvSpPr/>
          <p:nvPr/>
        </p:nvSpPr>
        <p:spPr>
          <a:xfrm>
            <a:off x="2506751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Rectangle 143"/>
          <p:cNvSpPr/>
          <p:nvPr/>
        </p:nvSpPr>
        <p:spPr>
          <a:xfrm>
            <a:off x="37231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Rectangle 144"/>
          <p:cNvSpPr/>
          <p:nvPr/>
        </p:nvSpPr>
        <p:spPr>
          <a:xfrm>
            <a:off x="4918028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Rectangle 145"/>
          <p:cNvSpPr/>
          <p:nvPr/>
        </p:nvSpPr>
        <p:spPr>
          <a:xfrm>
            <a:off x="6138415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Rectangle 146"/>
          <p:cNvSpPr/>
          <p:nvPr/>
        </p:nvSpPr>
        <p:spPr>
          <a:xfrm>
            <a:off x="74012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Rectangle 147"/>
          <p:cNvSpPr/>
          <p:nvPr/>
        </p:nvSpPr>
        <p:spPr>
          <a:xfrm>
            <a:off x="8613554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Rectangle 148"/>
          <p:cNvSpPr/>
          <p:nvPr/>
        </p:nvSpPr>
        <p:spPr>
          <a:xfrm>
            <a:off x="985937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Rectangle 149"/>
          <p:cNvSpPr/>
          <p:nvPr/>
        </p:nvSpPr>
        <p:spPr>
          <a:xfrm>
            <a:off x="11053935" y="5195453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Rectangle 151"/>
          <p:cNvSpPr/>
          <p:nvPr/>
        </p:nvSpPr>
        <p:spPr>
          <a:xfrm>
            <a:off x="2506751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Rectangle 152"/>
          <p:cNvSpPr/>
          <p:nvPr/>
        </p:nvSpPr>
        <p:spPr>
          <a:xfrm>
            <a:off x="37231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Rectangle 153"/>
          <p:cNvSpPr/>
          <p:nvPr/>
        </p:nvSpPr>
        <p:spPr>
          <a:xfrm>
            <a:off x="4918028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/>
          <p:cNvSpPr/>
          <p:nvPr/>
        </p:nvSpPr>
        <p:spPr>
          <a:xfrm>
            <a:off x="6191869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Rectangle 155"/>
          <p:cNvSpPr/>
          <p:nvPr/>
        </p:nvSpPr>
        <p:spPr>
          <a:xfrm>
            <a:off x="74012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Rectangle 156"/>
          <p:cNvSpPr/>
          <p:nvPr/>
        </p:nvSpPr>
        <p:spPr>
          <a:xfrm>
            <a:off x="8613554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/>
          <p:cNvSpPr/>
          <p:nvPr/>
        </p:nvSpPr>
        <p:spPr>
          <a:xfrm>
            <a:off x="985937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Rectangle 158"/>
          <p:cNvSpPr/>
          <p:nvPr/>
        </p:nvSpPr>
        <p:spPr>
          <a:xfrm>
            <a:off x="11053935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45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15503" y="724673"/>
            <a:ext cx="1408097" cy="140809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58125" y="5163095"/>
            <a:ext cx="1122853" cy="1121591"/>
          </a:xfrm>
          <a:prstGeom prst="rect">
            <a:avLst/>
          </a:prstGeom>
        </p:spPr>
      </p:pic>
      <p:pic>
        <p:nvPicPr>
          <p:cNvPr id="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428" y="2753723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844801" y="826273"/>
            <a:ext cx="79973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rady Bunch Remastered" panose="020B0600020202020204" pitchFamily="34" charset="0"/>
              </a:rPr>
              <a:t>Une cœur  = vous gagnez une cœur </a:t>
            </a:r>
            <a:endParaRPr lang="fr-FR" sz="4400" dirty="0">
              <a:latin typeface="Brady Bunch Remastered" panose="020B0600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44800" y="3067500"/>
            <a:ext cx="8621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rady Bunch Remastered" panose="020B0600020202020204" pitchFamily="34" charset="0"/>
              </a:rPr>
              <a:t>Une bombe  = vous perdez une cœur </a:t>
            </a:r>
            <a:endParaRPr lang="fr-FR" sz="4400" dirty="0">
              <a:latin typeface="Brady Bunch Remastered" panose="020B0600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44800" y="5163095"/>
            <a:ext cx="86214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rady Bunch Remastered" panose="020B0600020202020204" pitchFamily="34" charset="0"/>
              </a:rPr>
              <a:t>Une flèche  = vous choisissez une autre équipe pour perdre une cœur </a:t>
            </a:r>
            <a:endParaRPr lang="fr-FR" sz="44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7287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410858"/>
              </p:ext>
            </p:extLst>
          </p:nvPr>
        </p:nvGraphicFramePr>
        <p:xfrm>
          <a:off x="0" y="2"/>
          <a:ext cx="12192000" cy="685800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</a:tblGrid>
              <a:tr h="857250"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A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B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C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D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E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F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G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H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I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1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2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3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4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5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6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7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939228"/>
            <a:ext cx="721270" cy="7212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1816987"/>
            <a:ext cx="721270" cy="7212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1816987"/>
            <a:ext cx="721270" cy="7212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3529216"/>
            <a:ext cx="721270" cy="7212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5212414"/>
            <a:ext cx="721270" cy="72127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02799" y="6106590"/>
            <a:ext cx="721270" cy="72127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4504471"/>
            <a:ext cx="721270" cy="72127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1816987"/>
            <a:ext cx="721270" cy="72127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2666153"/>
            <a:ext cx="721270" cy="72127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5212414"/>
            <a:ext cx="721270" cy="72127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6106590"/>
            <a:ext cx="721270" cy="72127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3529216"/>
            <a:ext cx="721270" cy="72127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3529216"/>
            <a:ext cx="721270" cy="72127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939228"/>
            <a:ext cx="721270" cy="72127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924714"/>
            <a:ext cx="721270" cy="72127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5212414"/>
            <a:ext cx="721270" cy="72127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6106590"/>
            <a:ext cx="721270" cy="72127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6106590"/>
            <a:ext cx="721270" cy="72127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2680667"/>
            <a:ext cx="721270" cy="72127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939228"/>
            <a:ext cx="721270" cy="72127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2680667"/>
            <a:ext cx="721270" cy="72127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1846226"/>
            <a:ext cx="663539" cy="66279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2709906"/>
            <a:ext cx="663539" cy="66279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6400431" y="3529216"/>
            <a:ext cx="663539" cy="66279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3529216"/>
            <a:ext cx="663539" cy="66279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6121315"/>
            <a:ext cx="663539" cy="66279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6135829"/>
            <a:ext cx="663539" cy="66279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5241653"/>
            <a:ext cx="663539" cy="662793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968467"/>
            <a:ext cx="663539" cy="66279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1846226"/>
            <a:ext cx="663539" cy="66279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968467"/>
            <a:ext cx="663539" cy="662793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8822116" y="4373353"/>
            <a:ext cx="663539" cy="66279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4373353"/>
            <a:ext cx="663539" cy="66279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2709906"/>
            <a:ext cx="663539" cy="662793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5241653"/>
            <a:ext cx="663539" cy="662793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3529216"/>
            <a:ext cx="663539" cy="662793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2709906"/>
            <a:ext cx="663539" cy="66279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1831712"/>
            <a:ext cx="663539" cy="66279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4358839"/>
            <a:ext cx="663539" cy="66279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5241653"/>
            <a:ext cx="663539" cy="66279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6135829"/>
            <a:ext cx="663539" cy="66279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968467"/>
            <a:ext cx="663539" cy="662793"/>
          </a:xfrm>
          <a:prstGeom prst="rect">
            <a:avLst/>
          </a:prstGeom>
        </p:spPr>
      </p:pic>
      <p:pic>
        <p:nvPicPr>
          <p:cNvPr id="102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5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520014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371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Rectangle 47"/>
          <p:cNvSpPr/>
          <p:nvPr/>
        </p:nvSpPr>
        <p:spPr>
          <a:xfrm>
            <a:off x="614744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2506751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37231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4918028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74012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985937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/>
          <p:cNvSpPr/>
          <p:nvPr/>
        </p:nvSpPr>
        <p:spPr>
          <a:xfrm>
            <a:off x="861355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1053935" y="9222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/>
          <p:cNvSpPr/>
          <p:nvPr/>
        </p:nvSpPr>
        <p:spPr>
          <a:xfrm>
            <a:off x="37231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4918028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/>
          <p:cNvSpPr/>
          <p:nvPr/>
        </p:nvSpPr>
        <p:spPr>
          <a:xfrm>
            <a:off x="6119950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74012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8613554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/>
          <p:cNvSpPr/>
          <p:nvPr/>
        </p:nvSpPr>
        <p:spPr>
          <a:xfrm>
            <a:off x="985937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>
            <a:off x="11053935" y="2663706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/>
          <p:cNvSpPr/>
          <p:nvPr/>
        </p:nvSpPr>
        <p:spPr>
          <a:xfrm>
            <a:off x="37231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4986467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/>
          <p:cNvSpPr/>
          <p:nvPr/>
        </p:nvSpPr>
        <p:spPr>
          <a:xfrm>
            <a:off x="6191869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/>
          <p:cNvSpPr/>
          <p:nvPr/>
        </p:nvSpPr>
        <p:spPr>
          <a:xfrm>
            <a:off x="74012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/>
          <p:cNvSpPr/>
          <p:nvPr/>
        </p:nvSpPr>
        <p:spPr>
          <a:xfrm>
            <a:off x="8613554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/>
          <p:cNvSpPr/>
          <p:nvPr/>
        </p:nvSpPr>
        <p:spPr>
          <a:xfrm>
            <a:off x="985937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11053935" y="6089629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/>
        </p:nvSpPr>
        <p:spPr>
          <a:xfrm>
            <a:off x="37231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/>
          <p:cNvSpPr/>
          <p:nvPr/>
        </p:nvSpPr>
        <p:spPr>
          <a:xfrm>
            <a:off x="5021676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/>
          <p:cNvSpPr/>
          <p:nvPr/>
        </p:nvSpPr>
        <p:spPr>
          <a:xfrm>
            <a:off x="6191869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74012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8613554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 102"/>
          <p:cNvSpPr/>
          <p:nvPr/>
        </p:nvSpPr>
        <p:spPr>
          <a:xfrm>
            <a:off x="985937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ectangle 103"/>
          <p:cNvSpPr/>
          <p:nvPr/>
        </p:nvSpPr>
        <p:spPr>
          <a:xfrm>
            <a:off x="11053935" y="432715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/>
          <p:cNvSpPr/>
          <p:nvPr/>
        </p:nvSpPr>
        <p:spPr>
          <a:xfrm>
            <a:off x="37231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ectangle 107"/>
          <p:cNvSpPr/>
          <p:nvPr/>
        </p:nvSpPr>
        <p:spPr>
          <a:xfrm>
            <a:off x="4918028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/>
          <p:cNvSpPr/>
          <p:nvPr/>
        </p:nvSpPr>
        <p:spPr>
          <a:xfrm>
            <a:off x="6191869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/>
          <p:cNvSpPr/>
          <p:nvPr/>
        </p:nvSpPr>
        <p:spPr>
          <a:xfrm>
            <a:off x="74012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/>
          <p:cNvSpPr/>
          <p:nvPr/>
        </p:nvSpPr>
        <p:spPr>
          <a:xfrm>
            <a:off x="8613554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Rectangle 111"/>
          <p:cNvSpPr/>
          <p:nvPr/>
        </p:nvSpPr>
        <p:spPr>
          <a:xfrm>
            <a:off x="985937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11053935" y="180002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Rectangle 131"/>
          <p:cNvSpPr/>
          <p:nvPr/>
        </p:nvSpPr>
        <p:spPr>
          <a:xfrm>
            <a:off x="1284512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Rectangle 132"/>
          <p:cNvSpPr/>
          <p:nvPr/>
        </p:nvSpPr>
        <p:spPr>
          <a:xfrm>
            <a:off x="1284512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Rectangle 133"/>
          <p:cNvSpPr/>
          <p:nvPr/>
        </p:nvSpPr>
        <p:spPr>
          <a:xfrm>
            <a:off x="1284512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ectangle 134"/>
          <p:cNvSpPr/>
          <p:nvPr/>
        </p:nvSpPr>
        <p:spPr>
          <a:xfrm>
            <a:off x="2506751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Rectangle 135"/>
          <p:cNvSpPr/>
          <p:nvPr/>
        </p:nvSpPr>
        <p:spPr>
          <a:xfrm>
            <a:off x="2506751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Rectangle 136"/>
          <p:cNvSpPr/>
          <p:nvPr/>
        </p:nvSpPr>
        <p:spPr>
          <a:xfrm>
            <a:off x="2506751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Rectangle 137"/>
          <p:cNvSpPr/>
          <p:nvPr/>
        </p:nvSpPr>
        <p:spPr>
          <a:xfrm>
            <a:off x="1284512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ectangle 138"/>
          <p:cNvSpPr/>
          <p:nvPr/>
        </p:nvSpPr>
        <p:spPr>
          <a:xfrm>
            <a:off x="2506751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/>
          <p:cNvSpPr/>
          <p:nvPr/>
        </p:nvSpPr>
        <p:spPr>
          <a:xfrm>
            <a:off x="1284512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Rectangle 140"/>
          <p:cNvSpPr/>
          <p:nvPr/>
        </p:nvSpPr>
        <p:spPr>
          <a:xfrm>
            <a:off x="1284512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ectangle 141"/>
          <p:cNvSpPr/>
          <p:nvPr/>
        </p:nvSpPr>
        <p:spPr>
          <a:xfrm>
            <a:off x="1284512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Rectangle 142"/>
          <p:cNvSpPr/>
          <p:nvPr/>
        </p:nvSpPr>
        <p:spPr>
          <a:xfrm>
            <a:off x="2506751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Rectangle 143"/>
          <p:cNvSpPr/>
          <p:nvPr/>
        </p:nvSpPr>
        <p:spPr>
          <a:xfrm>
            <a:off x="37231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Rectangle 144"/>
          <p:cNvSpPr/>
          <p:nvPr/>
        </p:nvSpPr>
        <p:spPr>
          <a:xfrm>
            <a:off x="4918028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Rectangle 145"/>
          <p:cNvSpPr/>
          <p:nvPr/>
        </p:nvSpPr>
        <p:spPr>
          <a:xfrm>
            <a:off x="6138415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Rectangle 146"/>
          <p:cNvSpPr/>
          <p:nvPr/>
        </p:nvSpPr>
        <p:spPr>
          <a:xfrm>
            <a:off x="74012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Rectangle 147"/>
          <p:cNvSpPr/>
          <p:nvPr/>
        </p:nvSpPr>
        <p:spPr>
          <a:xfrm>
            <a:off x="8613554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Rectangle 148"/>
          <p:cNvSpPr/>
          <p:nvPr/>
        </p:nvSpPr>
        <p:spPr>
          <a:xfrm>
            <a:off x="985937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Rectangle 149"/>
          <p:cNvSpPr/>
          <p:nvPr/>
        </p:nvSpPr>
        <p:spPr>
          <a:xfrm>
            <a:off x="11053935" y="5195453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Rectangle 151"/>
          <p:cNvSpPr/>
          <p:nvPr/>
        </p:nvSpPr>
        <p:spPr>
          <a:xfrm>
            <a:off x="2506751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Rectangle 152"/>
          <p:cNvSpPr/>
          <p:nvPr/>
        </p:nvSpPr>
        <p:spPr>
          <a:xfrm>
            <a:off x="37231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Rectangle 153"/>
          <p:cNvSpPr/>
          <p:nvPr/>
        </p:nvSpPr>
        <p:spPr>
          <a:xfrm>
            <a:off x="4918028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/>
          <p:cNvSpPr/>
          <p:nvPr/>
        </p:nvSpPr>
        <p:spPr>
          <a:xfrm>
            <a:off x="6191869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Rectangle 155"/>
          <p:cNvSpPr/>
          <p:nvPr/>
        </p:nvSpPr>
        <p:spPr>
          <a:xfrm>
            <a:off x="74012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Rectangle 156"/>
          <p:cNvSpPr/>
          <p:nvPr/>
        </p:nvSpPr>
        <p:spPr>
          <a:xfrm>
            <a:off x="8613554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/>
          <p:cNvSpPr/>
          <p:nvPr/>
        </p:nvSpPr>
        <p:spPr>
          <a:xfrm>
            <a:off x="985937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Rectangle 158"/>
          <p:cNvSpPr/>
          <p:nvPr/>
        </p:nvSpPr>
        <p:spPr>
          <a:xfrm>
            <a:off x="11053935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94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4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9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2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1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5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6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1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6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7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>
                      <p:stCondLst>
                        <p:cond delay="0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1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7"/>
                  </p:tgtEl>
                </p:cond>
              </p:nextCondLst>
            </p:seq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8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252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" fill="hold">
                      <p:stCondLst>
                        <p:cond delay="0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1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>
                      <p:stCondLst>
                        <p:cond delay="0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8"/>
                  </p:tgtEl>
                </p:cond>
              </p:nextCondLst>
            </p:seq>
            <p:seq concurrent="1" nextAc="seek">
              <p:cTn id="267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8" fill="hold">
                      <p:stCondLst>
                        <p:cond delay="0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9"/>
                  </p:tgtEl>
                </p:cond>
              </p:nextCondLst>
            </p:seq>
            <p:seq concurrent="1" nextAc="seek">
              <p:cTn id="277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8" fill="hold">
                      <p:stCondLst>
                        <p:cond delay="0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282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3" fill="hold">
                      <p:stCondLst>
                        <p:cond delay="0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>
                      <p:stCondLst>
                        <p:cond delay="0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  <p:seq concurrent="1" nextAc="seek">
              <p:cTn id="292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3" fill="hold">
                      <p:stCondLst>
                        <p:cond delay="0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297" restart="whenNotActive" fill="hold" evtFilter="cancelBubble" nodeType="interactiveSeq">
                <p:stCondLst>
                  <p:cond evt="onClick" delay="0">
                    <p:tgtEl>
                      <p:spTgt spid="1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8" fill="hold">
                      <p:stCondLst>
                        <p:cond delay="0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9"/>
                  </p:tgtEl>
                </p:cond>
              </p:nextCondLst>
            </p:seq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>
                      <p:stCondLst>
                        <p:cond delay="0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307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8" fill="hold">
                      <p:stCondLst>
                        <p:cond delay="0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31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3" fill="hold">
                      <p:stCondLst>
                        <p:cond delay="0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</p:childTnLst>
        </p:cTn>
      </p:par>
    </p:tnLst>
    <p:bldLst>
      <p:bldP spid="48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Nous ___________________ (manger) le repas que ma grand-mère __________________ (préparer)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314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Quand j’ _________________ (voir) le film, tu __________________ (déjà lire) le livre.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868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La petite fille _______________ (triste) parce qu’elle ____________________ (perdre) sa poupée préférée.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237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Quand je _______________ (arriver) chez ma copine, il ______________ (faire) très froid dehors.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150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2352</TotalTime>
  <Words>312</Words>
  <Application>Microsoft Office PowerPoint</Application>
  <PresentationFormat>Widescreen</PresentationFormat>
  <Paragraphs>73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Bodoni MT Black</vt:lpstr>
      <vt:lpstr>Brady Bunch Remastered</vt:lpstr>
      <vt:lpstr>Calibri</vt:lpstr>
      <vt:lpstr>Calibri Light</vt:lpstr>
      <vt:lpstr>Dimbo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21</cp:revision>
  <dcterms:created xsi:type="dcterms:W3CDTF">2013-11-22T11:47:18Z</dcterms:created>
  <dcterms:modified xsi:type="dcterms:W3CDTF">2015-12-03T12:10:32Z</dcterms:modified>
</cp:coreProperties>
</file>